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E77A-1746-4CA5-9B3D-36918DAC0C71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7DF2-8864-4732-B739-67CD66813F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38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E77A-1746-4CA5-9B3D-36918DAC0C71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7DF2-8864-4732-B739-67CD66813F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21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E77A-1746-4CA5-9B3D-36918DAC0C71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7DF2-8864-4732-B739-67CD66813F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41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E77A-1746-4CA5-9B3D-36918DAC0C71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7DF2-8864-4732-B739-67CD66813F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268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E77A-1746-4CA5-9B3D-36918DAC0C71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7DF2-8864-4732-B739-67CD66813F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19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E77A-1746-4CA5-9B3D-36918DAC0C71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7DF2-8864-4732-B739-67CD66813F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78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E77A-1746-4CA5-9B3D-36918DAC0C71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7DF2-8864-4732-B739-67CD66813F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19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E77A-1746-4CA5-9B3D-36918DAC0C71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7DF2-8864-4732-B739-67CD66813F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55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E77A-1746-4CA5-9B3D-36918DAC0C71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7DF2-8864-4732-B739-67CD66813F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7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E77A-1746-4CA5-9B3D-36918DAC0C71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7DF2-8864-4732-B739-67CD66813F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98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E77A-1746-4CA5-9B3D-36918DAC0C71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7DF2-8864-4732-B739-67CD66813F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223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4E77A-1746-4CA5-9B3D-36918DAC0C71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27DF2-8864-4732-B739-67CD66813F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816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30353"/>
            <a:ext cx="9144000" cy="950975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Тема: основы наследственного права Российской Федерации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121408"/>
            <a:ext cx="9144000" cy="3136392"/>
          </a:xfrm>
        </p:spPr>
        <p:txBody>
          <a:bodyPr/>
          <a:lstStyle/>
          <a:p>
            <a:pPr marL="457200" indent="-457200" algn="just">
              <a:buAutoNum type="arabicPeriod"/>
            </a:pPr>
            <a:r>
              <a:rPr lang="ru-RU" dirty="0" smtClean="0"/>
              <a:t>Основные понятия наследственного законодательства РФ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Наследование по закону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Наследование по завещанию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Принятие наследства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5343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585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НАСЛЕДОВАНИЕ ПО ЗАВЕЩАНИЮ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2416"/>
            <a:ext cx="10515600" cy="51345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Завещание – это акт распоряжения имуществом на случай смерти.</a:t>
            </a:r>
          </a:p>
          <a:p>
            <a:pPr marL="0" indent="0">
              <a:buNone/>
            </a:pPr>
            <a:r>
              <a:rPr lang="ru-RU" dirty="0" smtClean="0"/>
              <a:t>Завещание: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с</a:t>
            </a:r>
            <a:r>
              <a:rPr lang="ru-RU" dirty="0" smtClean="0"/>
              <a:t>овершается гражданином, обладающим в момент его совершения дееспособностью в полном объеме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должно быть совершено лично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может быть совершено одним гражданином, а также гражданами, состоящими между собой в момент его совершения в браке (совместное завещание супругов)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является односторонней сделкой, которая создает права и обязанности после открытия наследства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должно быть составлено в письменной форме и удостоверено нотариусом.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606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125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32688"/>
            <a:ext cx="10661904" cy="52303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Статья 1119. </a:t>
            </a:r>
            <a:r>
              <a:rPr lang="ru-RU" b="1" dirty="0" smtClean="0"/>
              <a:t>Свобода завещания</a:t>
            </a:r>
          </a:p>
          <a:p>
            <a:pPr marL="0" indent="0">
              <a:buNone/>
            </a:pPr>
            <a:r>
              <a:rPr lang="ru-RU" b="1" dirty="0" smtClean="0"/>
              <a:t> 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Завещатель вправе по своему усмотрению завещать имущество любым лицам, любым образом определить доли наследников в наследстве, лишить наследства одного, нескольких или всех наследников по закону, не указывая причин такого лишения, а в случаях, предусмотренных настоящим Кодексом, включить в завещание иные распоряжения. Завещатель вправе отменить или изменить совершенное завещание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1251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5851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Статья 1125. Нотариально удостоверенное завещание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0704"/>
            <a:ext cx="10515600" cy="5116259"/>
          </a:xfrm>
        </p:spPr>
        <p:txBody>
          <a:bodyPr/>
          <a:lstStyle/>
          <a:p>
            <a:r>
              <a:rPr lang="ru-RU" dirty="0" smtClean="0"/>
              <a:t>Нотариально удостоверенное завещание должно быть написано завещателем или записано с его слов нотариусом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Завещание должно быть собственноручно подписано завещателем</a:t>
            </a:r>
          </a:p>
          <a:p>
            <a:pPr marL="0" indent="0">
              <a:buNone/>
            </a:pPr>
            <a:endParaRPr lang="ru-RU" dirty="0" smtClean="0"/>
          </a:p>
          <a:p>
            <a:pPr algn="just">
              <a:lnSpc>
                <a:spcPct val="100000"/>
              </a:lnSpc>
            </a:pPr>
            <a:r>
              <a:rPr lang="ru-RU" dirty="0" smtClean="0"/>
              <a:t>При составлении и нотариальном удостоверении завещания по желанию завещателя может присутствовать свидетель.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3288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1259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Статья 1126. Закрытое завещание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7552"/>
            <a:ext cx="10515600" cy="518941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1. Завещатель вправе совершить завещание, не предоставляя при этом другим лицам, в том числе нотариусу, возможности ознакомиться с его содержанием (закрытое завещание).</a:t>
            </a:r>
          </a:p>
          <a:p>
            <a:pPr marL="0" indent="0">
              <a:buNone/>
            </a:pPr>
            <a:r>
              <a:rPr lang="ru-RU" dirty="0" smtClean="0"/>
              <a:t>2. Закрытое завещание должно быть собственноручно написано и подписано завещателем. Несоблюдение этих правил влечет за собой недействительность завещания.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Статья 1127. Завещания, приравниваемые к нотариально удостоверенным завещаниям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Статья 1129. Завещание в чрезвычайных обстоятельствах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1059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Наследование по закону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498824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Принципы, лежащие в основе наследования по закону:</a:t>
            </a:r>
          </a:p>
          <a:p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Наследники по закону призываются к наследованию в порядке очередности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Наследники каждой последующей очереди наследуют, если нет наследников предшествующих очередей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Наследники одной очереди наследуют в равных долях,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1870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297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63270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Статья 1142. Наследники первой очереди</a:t>
            </a:r>
          </a:p>
          <a:p>
            <a:pPr marL="0" indent="0">
              <a:buNone/>
            </a:pPr>
            <a:r>
              <a:rPr lang="ru-RU" dirty="0" smtClean="0"/>
              <a:t> </a:t>
            </a:r>
          </a:p>
          <a:p>
            <a:pPr marL="0" indent="0">
              <a:buNone/>
            </a:pPr>
            <a:r>
              <a:rPr lang="ru-RU" dirty="0" smtClean="0"/>
              <a:t>1. Наследниками первой очереди по закону являются </a:t>
            </a:r>
            <a:r>
              <a:rPr lang="ru-RU" b="1" dirty="0" smtClean="0"/>
              <a:t>дети, супруг и родители наследодателя.</a:t>
            </a:r>
          </a:p>
          <a:p>
            <a:endParaRPr lang="ru-RU" dirty="0" smtClean="0"/>
          </a:p>
          <a:p>
            <a:r>
              <a:rPr lang="ru-RU" b="1" dirty="0" smtClean="0"/>
              <a:t>Статья 1143. Наследники второй очереди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1. Если нет наследников первой очереди, наследниками второй очереди по закону являются </a:t>
            </a:r>
            <a:r>
              <a:rPr lang="ru-RU" b="1" dirty="0" smtClean="0"/>
              <a:t>полнородные и </a:t>
            </a:r>
            <a:r>
              <a:rPr lang="ru-RU" b="1" dirty="0" err="1" smtClean="0"/>
              <a:t>неполнородные</a:t>
            </a:r>
            <a:r>
              <a:rPr lang="ru-RU" b="1" dirty="0" smtClean="0"/>
              <a:t> братья и сестры наследодателя, его дедушка и бабушка как со стороны отца, так и со стороны матери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b="1" dirty="0" smtClean="0"/>
              <a:t>Статья 1144. Наследники третьей очереди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1. Если нет наследников первой и второй очереди, наследниками третьей очереди по закону являются полнородные и </a:t>
            </a:r>
            <a:r>
              <a:rPr lang="ru-RU" dirty="0" err="1" smtClean="0"/>
              <a:t>неполнородные</a:t>
            </a:r>
            <a:r>
              <a:rPr lang="ru-RU" dirty="0" smtClean="0"/>
              <a:t> братья и сестры родителей наследодателя </a:t>
            </a:r>
            <a:r>
              <a:rPr lang="ru-RU" b="1" dirty="0" smtClean="0"/>
              <a:t>(дяди и тети наследодателя</a:t>
            </a:r>
            <a:r>
              <a:rPr lang="ru-RU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615081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4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Статья 1145. Наследники последующих очередей</a:t>
            </a:r>
          </a:p>
          <a:p>
            <a:r>
              <a:rPr lang="ru-RU" dirty="0" smtClean="0"/>
              <a:t>в качестве наследников </a:t>
            </a:r>
            <a:r>
              <a:rPr lang="ru-RU" b="1" dirty="0" smtClean="0"/>
              <a:t>четвертой</a:t>
            </a:r>
            <a:r>
              <a:rPr lang="ru-RU" dirty="0" smtClean="0"/>
              <a:t> очереди родственники третьей степени родства - прадедушки и прабабушки наследодателя;</a:t>
            </a:r>
          </a:p>
          <a:p>
            <a:r>
              <a:rPr lang="ru-RU" dirty="0" smtClean="0"/>
              <a:t>в качестве наследников </a:t>
            </a:r>
            <a:r>
              <a:rPr lang="ru-RU" b="1" dirty="0" smtClean="0"/>
              <a:t>пятой </a:t>
            </a:r>
            <a:r>
              <a:rPr lang="ru-RU" dirty="0" smtClean="0"/>
              <a:t>очереди родственники четвертой степени родства - дети родных племянников и племянниц наследодателя (двоюродные внуки и внучки) и родные братья и сестры его дедушек и бабушек (двоюродные дедушки и бабушки);</a:t>
            </a:r>
          </a:p>
          <a:p>
            <a:r>
              <a:rPr lang="ru-RU" dirty="0" smtClean="0"/>
              <a:t>в качестве наследников </a:t>
            </a:r>
            <a:r>
              <a:rPr lang="ru-RU" b="1" dirty="0" smtClean="0"/>
              <a:t>шестой </a:t>
            </a:r>
            <a:r>
              <a:rPr lang="ru-RU" dirty="0" smtClean="0"/>
              <a:t>очереди родственники пятой степени родства - дети двоюродных внуков и внучек наследодателя (двоюродные правнуки и правнучки), дети его двоюродных братьев и сестер (двоюродные племянники и племянницы) и дети его двоюродных дедушек и бабушек (двоюродные дяди и тети).</a:t>
            </a:r>
          </a:p>
          <a:p>
            <a:r>
              <a:rPr lang="ru-RU" dirty="0" smtClean="0"/>
              <a:t>в качестве наследников </a:t>
            </a:r>
            <a:r>
              <a:rPr lang="ru-RU" b="1" dirty="0" smtClean="0"/>
              <a:t>седьмой</a:t>
            </a:r>
            <a:r>
              <a:rPr lang="ru-RU" dirty="0" smtClean="0"/>
              <a:t> очереди по закону призываются пасынки, падчерицы, отчим и мачеха наследодателя.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8657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44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16736"/>
            <a:ext cx="10515600" cy="4860227"/>
          </a:xfrm>
        </p:spPr>
        <p:txBody>
          <a:bodyPr/>
          <a:lstStyle/>
          <a:p>
            <a:r>
              <a:rPr lang="ru-RU" b="1" dirty="0" smtClean="0"/>
              <a:t>Выморочное имущество </a:t>
            </a:r>
            <a:r>
              <a:rPr lang="ru-RU" dirty="0" smtClean="0"/>
              <a:t>- имущество, переходящее по закону к государству в случае отсутствия наследников как по закону, так и по завещанию.</a:t>
            </a:r>
          </a:p>
          <a:p>
            <a:pPr marL="0" indent="0">
              <a:buNone/>
            </a:pPr>
            <a:r>
              <a:rPr lang="ru-RU" b="1" dirty="0" smtClean="0"/>
              <a:t>Статья 1146. Наследование по праву представления</a:t>
            </a:r>
          </a:p>
          <a:p>
            <a:pPr marL="0" indent="0"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Доля наследника по закону, умершего до открытия наследства или одновременно с наследодателем, переходит по праву представления к его соответствующим потомкам и делится между ними поровну.</a:t>
            </a:r>
          </a:p>
          <a:p>
            <a:r>
              <a:rPr lang="ru-RU" dirty="0" smtClean="0"/>
              <a:t>Наследование по праву представления открывается после 1,2 и 3 очереди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337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419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Принятие наследства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9848"/>
            <a:ext cx="10515600" cy="5107115"/>
          </a:xfrm>
        </p:spPr>
        <p:txBody>
          <a:bodyPr/>
          <a:lstStyle/>
          <a:p>
            <a:r>
              <a:rPr lang="ru-RU" dirty="0" smtClean="0"/>
              <a:t>Принятие наследником части наследства означает принятие </a:t>
            </a:r>
            <a:r>
              <a:rPr lang="ru-RU" b="1" dirty="0" smtClean="0"/>
              <a:t>всего </a:t>
            </a:r>
            <a:r>
              <a:rPr lang="ru-RU" dirty="0" smtClean="0"/>
              <a:t>причитающегося ему наследства, в чем бы оно ни заключалось и где бы оно ни находилось.</a:t>
            </a:r>
          </a:p>
          <a:p>
            <a:endParaRPr lang="ru-RU" dirty="0" smtClean="0"/>
          </a:p>
          <a:p>
            <a:r>
              <a:rPr lang="ru-RU" dirty="0" smtClean="0"/>
              <a:t>Принятие наследства может быть осуществлено 2 способами:</a:t>
            </a:r>
          </a:p>
          <a:p>
            <a:pPr>
              <a:buFontTx/>
              <a:buChar char="-"/>
            </a:pPr>
            <a:r>
              <a:rPr lang="ru-RU" dirty="0" smtClean="0"/>
              <a:t>Юридически (подача заявления нотариусу)</a:t>
            </a:r>
          </a:p>
          <a:p>
            <a:pPr>
              <a:buFontTx/>
              <a:buChar char="-"/>
            </a:pPr>
            <a:r>
              <a:rPr lang="ru-RU" dirty="0" smtClean="0"/>
              <a:t>Фактически (вступление во владение, оплата долгов наследодателя)</a:t>
            </a:r>
          </a:p>
          <a:p>
            <a:pPr marL="0" indent="0">
              <a:buNone/>
            </a:pPr>
            <a:r>
              <a:rPr lang="ru-RU" dirty="0" smtClean="0"/>
              <a:t>Срок для принятия наследства – </a:t>
            </a:r>
            <a:r>
              <a:rPr lang="ru-RU" smtClean="0"/>
              <a:t>6 месяцев.</a:t>
            </a:r>
            <a:endParaRPr lang="ru-RU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1437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873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1. Основные понятия наследственного законодательства РФ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5212080"/>
          </a:xfrm>
        </p:spPr>
        <p:txBody>
          <a:bodyPr/>
          <a:lstStyle/>
          <a:p>
            <a:pPr algn="just"/>
            <a:r>
              <a:rPr lang="ru-RU" b="1" dirty="0" smtClean="0"/>
              <a:t>Наследственное право </a:t>
            </a:r>
            <a:r>
              <a:rPr lang="ru-RU" dirty="0" smtClean="0"/>
              <a:t>- совокупность гражданско-правовых норм регулирующих переход всех прав и обязанностей наследодателя к наследникам, кроме тех, переход которых по наследству либо не допускается законом, либо невозможен в силу самого существа этих прав и обязанностей.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Наследственное право - </a:t>
            </a:r>
            <a:r>
              <a:rPr lang="ru-RU" dirty="0" err="1" smtClean="0"/>
              <a:t>подотрасль</a:t>
            </a:r>
            <a:r>
              <a:rPr lang="ru-RU" dirty="0" smtClean="0"/>
              <a:t> гражданского права РФ</a:t>
            </a:r>
          </a:p>
          <a:p>
            <a:pPr marL="0" indent="0"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Основной источник наследственного права РФ -  </a:t>
            </a:r>
            <a:r>
              <a:rPr lang="ru-RU" b="1" dirty="0" smtClean="0"/>
              <a:t>Гражданский кодекс РФ (часть 3), </a:t>
            </a:r>
            <a:r>
              <a:rPr lang="ru-RU" dirty="0" smtClean="0"/>
              <a:t>который действует с 1 марта </a:t>
            </a:r>
            <a:r>
              <a:rPr lang="ru-RU" b="1" dirty="0" smtClean="0"/>
              <a:t>2002 года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3980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729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3856"/>
            <a:ext cx="10515600" cy="504310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Наследование</a:t>
            </a:r>
            <a:r>
              <a:rPr lang="ru-RU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 - переход прав и обязанностей умершего лица - наследодателя к его наследникам в соответствии с нормами наследственного </a:t>
            </a:r>
            <a:r>
              <a:rPr lang="ru-RU" dirty="0" smtClean="0">
                <a:latin typeface="Times New Roman CYR" panose="02020603050405020304" pitchFamily="18" charset="0"/>
                <a:ea typeface="Times New Roman" panose="02020603050405020304" pitchFamily="18" charset="0"/>
              </a:rPr>
              <a:t>права</a:t>
            </a:r>
          </a:p>
          <a:p>
            <a:pPr algn="just"/>
            <a:endParaRPr lang="ru-RU" dirty="0" smtClean="0">
              <a:latin typeface="Times New Roman CYR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b="1" dirty="0" smtClean="0"/>
              <a:t>Основания наследования</a:t>
            </a:r>
            <a:r>
              <a:rPr lang="ru-RU" dirty="0" smtClean="0"/>
              <a:t> (ст.1111 ГК) –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Закон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Завещание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Наследственный договор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4510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2699"/>
          </a:xfrm>
        </p:spPr>
        <p:txBody>
          <a:bodyPr>
            <a:normAutofit fontScale="90000"/>
          </a:bodyPr>
          <a:lstStyle/>
          <a:p>
            <a:pPr marL="228600" lvl="0" indent="-228600" algn="ctr">
              <a:spcBef>
                <a:spcPts val="1000"/>
              </a:spcBef>
            </a:pPr>
            <a:r>
              <a:rPr lang="ru-RU" sz="28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28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u-RU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u-RU" sz="31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Наследство</a:t>
            </a:r>
            <a:r>
              <a:rPr lang="ru-RU" sz="31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ru-RU" sz="31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(ст. 1112 ГК) </a:t>
            </a:r>
            <a:br>
              <a:rPr lang="ru-RU" sz="31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7552"/>
            <a:ext cx="10515600" cy="518941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В состав наследства </a:t>
            </a:r>
            <a:r>
              <a:rPr lang="ru-RU" b="1" dirty="0" smtClean="0"/>
              <a:t>входят: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принадлежавшие наследодателю на день открытия наследства </a:t>
            </a:r>
            <a:r>
              <a:rPr lang="ru-RU" b="1" dirty="0" smtClean="0"/>
              <a:t>вещи,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иное </a:t>
            </a:r>
            <a:r>
              <a:rPr lang="ru-RU" b="1" dirty="0" smtClean="0"/>
              <a:t>имущество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/>
              <a:t>имущественные права и обязанности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состав наследства </a:t>
            </a:r>
            <a:r>
              <a:rPr lang="ru-RU" b="1" dirty="0" smtClean="0"/>
              <a:t>не входят: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Права и обязанности, непосредственно связанные с личностью наследодателя (например, право на алименты и др.)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Личные неимущественные права и другие нематериальные блага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723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013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Открытие наследства (ст.1113 ГК)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3272"/>
            <a:ext cx="10515600" cy="5143691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algn="just"/>
            <a:r>
              <a:rPr lang="ru-RU" sz="3600" dirty="0" smtClean="0"/>
              <a:t>Наследство открывается только со смертью гражданина.</a:t>
            </a:r>
          </a:p>
          <a:p>
            <a:pPr marL="0" indent="0">
              <a:buNone/>
            </a:pPr>
            <a:r>
              <a:rPr lang="ru-RU" sz="3600" dirty="0" smtClean="0"/>
              <a:t> </a:t>
            </a:r>
          </a:p>
          <a:p>
            <a:r>
              <a:rPr lang="ru-RU" sz="3600" dirty="0" smtClean="0"/>
              <a:t>Объявление </a:t>
            </a:r>
            <a:r>
              <a:rPr lang="ru-RU" sz="3600" dirty="0"/>
              <a:t>судом гражданина умершим влечет за собой те же правовые последствия, что и смерть гражданина.</a:t>
            </a:r>
          </a:p>
          <a:p>
            <a:endParaRPr lang="ru-RU" sz="3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4744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/>
          <a:lstStyle/>
          <a:p>
            <a:pPr indent="342900" algn="just"/>
            <a:r>
              <a:rPr lang="ru-RU" b="1" dirty="0">
                <a:latin typeface="Arial" panose="020B0604020202020204" pitchFamily="34" charset="0"/>
              </a:rPr>
              <a:t>Статья 1114. Время открытия наследства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ru-RU" dirty="0" smtClean="0"/>
              <a:t>Временем открытия наследства является момент смерти гражданина.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/>
              <a:t>Статья 1115. Место открытия наследства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Местом открытия наследства является последнее место жительства наследодателя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9754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954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0976"/>
            <a:ext cx="10515600" cy="5225987"/>
          </a:xfrm>
        </p:spPr>
        <p:txBody>
          <a:bodyPr/>
          <a:lstStyle/>
          <a:p>
            <a:r>
              <a:rPr lang="ru-RU" dirty="0" smtClean="0"/>
              <a:t>Наследодатель – физическое лицо, после смерти которого открывается наследство</a:t>
            </a:r>
          </a:p>
          <a:p>
            <a:r>
              <a:rPr lang="ru-RU" dirty="0" smtClean="0"/>
              <a:t>Наследники – лица, которые призываются к наследованию после смерти наследодателя</a:t>
            </a:r>
          </a:p>
        </p:txBody>
      </p:sp>
    </p:spTree>
    <p:extLst>
      <p:ext uri="{BB962C8B-B14F-4D97-AF65-F5344CB8AC3E}">
        <p14:creationId xmlns:p14="http://schemas.microsoft.com/office/powerpoint/2010/main" val="3836287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2427"/>
          </a:xfrm>
        </p:spPr>
        <p:txBody>
          <a:bodyPr>
            <a:normAutofit fontScale="90000"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ru-RU" sz="28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28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u-RU" sz="40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Наследниками </a:t>
            </a:r>
            <a:r>
              <a:rPr lang="ru-RU" sz="4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могут быть:</a:t>
            </a:r>
            <a:br>
              <a:rPr lang="ru-RU" sz="4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41324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/>
              <a:t>граждане, находящиеся в живых в момент открытия наследства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/>
              <a:t> граждане, зачатые при жизни наследодателя  и родившиеся живыми после открытия наследства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/>
              <a:t>юридические лица, существующие на день открытия наследства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/>
              <a:t>наследственный фонд, учрежденный во исполнение последней воли наследодателя, выраженной в завещании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/>
              <a:t>Российская Федерация, субъекты Российской Федерации, муниципальные образования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/>
              <a:t>Иностранные государства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/>
              <a:t>Международные организации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3600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Статья 1117. Недостойные наследники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 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2416"/>
            <a:ext cx="10515600" cy="5134547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Не наследуют ни по закону, ни по завещанию граждане, которые своими умышленными противоправными действиями, направленными против наследодателя, кого-либо из его наследников или против осуществления последней воли наследодателя, выраженной в завещании, способствовали либо пытались способствовать призванию их самих или других лиц к наследованию либо способствовали или пытались способствовать увеличению причитающейся им или другим лицам доли наследства, если эти обстоятельства подтверждены в судебном порядке.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7482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827</Words>
  <Application>Microsoft Office PowerPoint</Application>
  <PresentationFormat>Широкоэкранный</PresentationFormat>
  <Paragraphs>108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Times New Roman CYR</vt:lpstr>
      <vt:lpstr>Verdana</vt:lpstr>
      <vt:lpstr>Wingdings</vt:lpstr>
      <vt:lpstr>Тема Office</vt:lpstr>
      <vt:lpstr>Тема: основы наследственного права Российской Федерации</vt:lpstr>
      <vt:lpstr>1. Основные понятия наследственного законодательства РФ</vt:lpstr>
      <vt:lpstr>Презентация PowerPoint</vt:lpstr>
      <vt:lpstr>  Наследство (ст. 1112 ГК)  </vt:lpstr>
      <vt:lpstr>Открытие наследства (ст.1113 ГК)</vt:lpstr>
      <vt:lpstr>Презентация PowerPoint</vt:lpstr>
      <vt:lpstr>Презентация PowerPoint</vt:lpstr>
      <vt:lpstr> Наследниками могут быть: </vt:lpstr>
      <vt:lpstr> Статья 1117. Недостойные наследники  </vt:lpstr>
      <vt:lpstr>НАСЛЕДОВАНИЕ ПО ЗАВЕЩАНИЮ</vt:lpstr>
      <vt:lpstr>Презентация PowerPoint</vt:lpstr>
      <vt:lpstr>Статья 1125. Нотариально удостоверенное завещание</vt:lpstr>
      <vt:lpstr>Статья 1126. Закрытое завещание</vt:lpstr>
      <vt:lpstr>Наследование по закону</vt:lpstr>
      <vt:lpstr>Презентация PowerPoint</vt:lpstr>
      <vt:lpstr>Презентация PowerPoint</vt:lpstr>
      <vt:lpstr>Презентация PowerPoint</vt:lpstr>
      <vt:lpstr>Принятие наследства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основы наследственного права Российской Федерации</dc:title>
  <dc:creator>RePack by Diakov</dc:creator>
  <cp:lastModifiedBy>RePack by Diakov</cp:lastModifiedBy>
  <cp:revision>12</cp:revision>
  <dcterms:created xsi:type="dcterms:W3CDTF">2019-11-06T18:12:21Z</dcterms:created>
  <dcterms:modified xsi:type="dcterms:W3CDTF">2019-11-06T19:55:39Z</dcterms:modified>
</cp:coreProperties>
</file>